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4"/>
  </p:sldMasterIdLst>
  <p:sldIdLst>
    <p:sldId id="256" r:id="rId5"/>
    <p:sldId id="298" r:id="rId6"/>
    <p:sldId id="296" r:id="rId7"/>
    <p:sldId id="302" r:id="rId8"/>
  </p:sldIdLst>
  <p:sldSz cx="12192000" cy="6858000"/>
  <p:notesSz cx="7315200" cy="96012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462A537-B386-4CAA-9921-1A95CDB6982D}" v="38" dt="2023-03-23T10:10:42.4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4">
            <a:extLst>
              <a:ext uri="{FF2B5EF4-FFF2-40B4-BE49-F238E27FC236}">
                <a16:creationId xmlns:a16="http://schemas.microsoft.com/office/drawing/2014/main" id="{97AECE1E-D739-E84E-8682-4E107125C8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6" r="17227"/>
          <a:stretch/>
        </p:blipFill>
        <p:spPr>
          <a:xfrm flipH="1">
            <a:off x="6095998" y="0"/>
            <a:ext cx="6096001" cy="685799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itel 6">
            <a:extLst>
              <a:ext uri="{FF2B5EF4-FFF2-40B4-BE49-F238E27FC236}">
                <a16:creationId xmlns:a16="http://schemas.microsoft.com/office/drawing/2014/main" id="{D9E974C2-20A9-A84B-9B34-F21B7E61B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446" y="2174064"/>
            <a:ext cx="4491821" cy="3283306"/>
          </a:xfrm>
        </p:spPr>
        <p:txBody>
          <a:bodyPr anchor="t">
            <a:normAutofit/>
          </a:bodyPr>
          <a:lstStyle>
            <a:lvl1pPr>
              <a:defRPr sz="4800">
                <a:solidFill>
                  <a:schemeClr val="bg2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8" name="Tijdelijke aanduiding voor afbeelding 10">
            <a:extLst>
              <a:ext uri="{FF2B5EF4-FFF2-40B4-BE49-F238E27FC236}">
                <a16:creationId xmlns:a16="http://schemas.microsoft.com/office/drawing/2014/main" id="{078BF424-48B9-AE4D-9572-53ADF28209D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998" y="0"/>
            <a:ext cx="6096001" cy="6858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nl-NL"/>
              <a:t>Plaats hier een afbeelding</a:t>
            </a:r>
          </a:p>
        </p:txBody>
      </p:sp>
      <p:pic>
        <p:nvPicPr>
          <p:cNvPr id="12" name="Afbeelding 11" descr="Afbeelding met tekening&#10;&#10;Automatisch gegenereerde beschrijving">
            <a:extLst>
              <a:ext uri="{FF2B5EF4-FFF2-40B4-BE49-F238E27FC236}">
                <a16:creationId xmlns:a16="http://schemas.microsoft.com/office/drawing/2014/main" id="{A540C3D7-1B6E-2949-9F89-38927AFB496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2446" y="0"/>
            <a:ext cx="1713090" cy="105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5483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l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media 3">
            <a:extLst>
              <a:ext uri="{FF2B5EF4-FFF2-40B4-BE49-F238E27FC236}">
                <a16:creationId xmlns:a16="http://schemas.microsoft.com/office/drawing/2014/main" id="{023DECE0-8833-2643-9250-345752A48797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nl-NL"/>
              <a:t>Media</a:t>
            </a:r>
          </a:p>
        </p:txBody>
      </p:sp>
    </p:spTree>
    <p:extLst>
      <p:ext uri="{BB962C8B-B14F-4D97-AF65-F5344CB8AC3E}">
        <p14:creationId xmlns:p14="http://schemas.microsoft.com/office/powerpoint/2010/main" val="39092659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en ZOA log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persoon, buiten, mensen, groep&#10;&#10;Automatisch gegenereerde beschrijving">
            <a:extLst>
              <a:ext uri="{FF2B5EF4-FFF2-40B4-BE49-F238E27FC236}">
                <a16:creationId xmlns:a16="http://schemas.microsoft.com/office/drawing/2014/main" id="{D6CF181D-0CFA-DF4A-9C05-291ABFA01C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479" b="1838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Afbeelding 7" descr="Afbeelding met tekening&#10;&#10;Automatisch gegenereerde beschrijving">
            <a:extLst>
              <a:ext uri="{FF2B5EF4-FFF2-40B4-BE49-F238E27FC236}">
                <a16:creationId xmlns:a16="http://schemas.microsoft.com/office/drawing/2014/main" id="{40EBE3E4-2BB2-6140-A1E7-98023D073FA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2446" y="2925"/>
            <a:ext cx="1713089" cy="1055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1651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en ZOA log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buiten, gebouw, man, houten&#10;&#10;Automatisch gegenereerde beschrijving">
            <a:extLst>
              <a:ext uri="{FF2B5EF4-FFF2-40B4-BE49-F238E27FC236}">
                <a16:creationId xmlns:a16="http://schemas.microsoft.com/office/drawing/2014/main" id="{091D5624-7FC7-1845-93C6-3573882FB4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8808" b="6853"/>
          <a:stretch/>
        </p:blipFill>
        <p:spPr>
          <a:xfrm>
            <a:off x="0" y="0"/>
            <a:ext cx="12192000" cy="6855075"/>
          </a:xfrm>
          <a:prstGeom prst="rect">
            <a:avLst/>
          </a:prstGeom>
        </p:spPr>
      </p:pic>
      <p:pic>
        <p:nvPicPr>
          <p:cNvPr id="8" name="Afbeelding 7" descr="Afbeelding met tekening&#10;&#10;Automatisch gegenereerde beschrijving">
            <a:extLst>
              <a:ext uri="{FF2B5EF4-FFF2-40B4-BE49-F238E27FC236}">
                <a16:creationId xmlns:a16="http://schemas.microsoft.com/office/drawing/2014/main" id="{40EBE3E4-2BB2-6140-A1E7-98023D073FA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2446" y="2925"/>
            <a:ext cx="1713089" cy="1055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784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en ZOA log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buiten, lopen, mensen, strand&#10;&#10;Automatisch gegenereerde beschrijving">
            <a:extLst>
              <a:ext uri="{FF2B5EF4-FFF2-40B4-BE49-F238E27FC236}">
                <a16:creationId xmlns:a16="http://schemas.microsoft.com/office/drawing/2014/main" id="{F5201BB0-861E-7F42-BE53-3CC3AB4F75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15589"/>
          <a:stretch/>
        </p:blipFill>
        <p:spPr>
          <a:xfrm>
            <a:off x="0" y="-2925"/>
            <a:ext cx="12192000" cy="6860925"/>
          </a:xfrm>
          <a:prstGeom prst="rect">
            <a:avLst/>
          </a:prstGeom>
        </p:spPr>
      </p:pic>
      <p:pic>
        <p:nvPicPr>
          <p:cNvPr id="8" name="Afbeelding 7" descr="Afbeelding met tekening&#10;&#10;Automatisch gegenereerde beschrijving">
            <a:extLst>
              <a:ext uri="{FF2B5EF4-FFF2-40B4-BE49-F238E27FC236}">
                <a16:creationId xmlns:a16="http://schemas.microsoft.com/office/drawing/2014/main" id="{40EBE3E4-2BB2-6140-A1E7-98023D073FA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2446" y="2925"/>
            <a:ext cx="1713089" cy="1055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8925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en ZOA log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, weg, persoon, transport&#10;&#10;Automatisch gegenereerde beschrijving">
            <a:extLst>
              <a:ext uri="{FF2B5EF4-FFF2-40B4-BE49-F238E27FC236}">
                <a16:creationId xmlns:a16="http://schemas.microsoft.com/office/drawing/2014/main" id="{FC5DC207-5D3E-8A4C-8B53-AFAE8C431F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3902" b="1696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8" name="Afbeelding 7" descr="Afbeelding met tekening&#10;&#10;Automatisch gegenereerde beschrijving">
            <a:extLst>
              <a:ext uri="{FF2B5EF4-FFF2-40B4-BE49-F238E27FC236}">
                <a16:creationId xmlns:a16="http://schemas.microsoft.com/office/drawing/2014/main" id="{40EBE3E4-2BB2-6140-A1E7-98023D073FA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2446" y="2925"/>
            <a:ext cx="1713089" cy="1055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7087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en ZOA log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persoon, buiten, gras, kind&#10;&#10;Automatisch gegenereerde beschrijving">
            <a:extLst>
              <a:ext uri="{FF2B5EF4-FFF2-40B4-BE49-F238E27FC236}">
                <a16:creationId xmlns:a16="http://schemas.microsoft.com/office/drawing/2014/main" id="{E49904D3-28E9-944D-9370-3A9DA7556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628" b="9033"/>
          <a:stretch/>
        </p:blipFill>
        <p:spPr>
          <a:xfrm>
            <a:off x="0" y="0"/>
            <a:ext cx="12192000" cy="6855076"/>
          </a:xfrm>
          <a:prstGeom prst="rect">
            <a:avLst/>
          </a:prstGeom>
        </p:spPr>
      </p:pic>
      <p:pic>
        <p:nvPicPr>
          <p:cNvPr id="8" name="Afbeelding 7" descr="Afbeelding met tekening&#10;&#10;Automatisch gegenereerde beschrijving">
            <a:extLst>
              <a:ext uri="{FF2B5EF4-FFF2-40B4-BE49-F238E27FC236}">
                <a16:creationId xmlns:a16="http://schemas.microsoft.com/office/drawing/2014/main" id="{40EBE3E4-2BB2-6140-A1E7-98023D073FA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2446" y="2925"/>
            <a:ext cx="1713089" cy="1055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3289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are he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 descr="Afbeelding met gebouw, persoon, buiten, zitten&#10;&#10;Automatisch gegenereerde beschrijving">
            <a:extLst>
              <a:ext uri="{FF2B5EF4-FFF2-40B4-BE49-F238E27FC236}">
                <a16:creationId xmlns:a16="http://schemas.microsoft.com/office/drawing/2014/main" id="{B18E0490-E0BB-FD49-AF08-FAE28673F7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972"/>
          <a:stretch/>
        </p:blipFill>
        <p:spPr>
          <a:xfrm>
            <a:off x="-1" y="0"/>
            <a:ext cx="12235583" cy="6858000"/>
          </a:xfrm>
          <a:prstGeom prst="rect">
            <a:avLst/>
          </a:prstGeom>
        </p:spPr>
      </p:pic>
      <p:pic>
        <p:nvPicPr>
          <p:cNvPr id="9" name="Afbeelding 8" descr="Afbeelding met tekening&#10;&#10;Automatisch gegenereerde beschrijving">
            <a:extLst>
              <a:ext uri="{FF2B5EF4-FFF2-40B4-BE49-F238E27FC236}">
                <a16:creationId xmlns:a16="http://schemas.microsoft.com/office/drawing/2014/main" id="{AD9F67BA-B267-6A44-956E-CC44781705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2446" y="0"/>
            <a:ext cx="1713090" cy="1058777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4ABBA170-3A41-3043-A9FF-20E0106F8945}"/>
              </a:ext>
            </a:extLst>
          </p:cNvPr>
          <p:cNvSpPr txBox="1"/>
          <p:nvPr userDrawn="1"/>
        </p:nvSpPr>
        <p:spPr>
          <a:xfrm>
            <a:off x="602446" y="2606452"/>
            <a:ext cx="3990754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>
              <a:lnSpc>
                <a:spcPts val="1002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9600" b="1" i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We </a:t>
            </a:r>
          </a:p>
          <a:p>
            <a:pPr marL="0">
              <a:lnSpc>
                <a:spcPts val="10020"/>
              </a:lnSpc>
              <a:spcBef>
                <a:spcPts val="0"/>
              </a:spcBef>
            </a:pPr>
            <a:r>
              <a:rPr lang="nl-NL" sz="9600" b="1" i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zijn</a:t>
            </a:r>
            <a:br>
              <a:rPr lang="nl-NL" sz="9600" b="1" i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</a:br>
            <a:r>
              <a:rPr lang="nl-NL" sz="9600" b="1" i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er.</a:t>
            </a:r>
          </a:p>
        </p:txBody>
      </p:sp>
    </p:spTree>
    <p:extLst>
      <p:ext uri="{BB962C8B-B14F-4D97-AF65-F5344CB8AC3E}">
        <p14:creationId xmlns:p14="http://schemas.microsoft.com/office/powerpoint/2010/main" val="10369632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are he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on, tafel, man, zitten&#10;&#10;Automatisch gegenereerde beschrijving">
            <a:extLst>
              <a:ext uri="{FF2B5EF4-FFF2-40B4-BE49-F238E27FC236}">
                <a16:creationId xmlns:a16="http://schemas.microsoft.com/office/drawing/2014/main" id="{D3EC1CAD-3988-7C45-A4B3-7EF85AC541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5155" b="9845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9" name="Afbeelding 8" descr="Afbeelding met tekening&#10;&#10;Automatisch gegenereerde beschrijving">
            <a:extLst>
              <a:ext uri="{FF2B5EF4-FFF2-40B4-BE49-F238E27FC236}">
                <a16:creationId xmlns:a16="http://schemas.microsoft.com/office/drawing/2014/main" id="{AD9F67BA-B267-6A44-956E-CC44781705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2446" y="0"/>
            <a:ext cx="1713090" cy="1058777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4ABBA170-3A41-3043-A9FF-20E0106F8945}"/>
              </a:ext>
            </a:extLst>
          </p:cNvPr>
          <p:cNvSpPr txBox="1"/>
          <p:nvPr userDrawn="1"/>
        </p:nvSpPr>
        <p:spPr>
          <a:xfrm>
            <a:off x="602446" y="2606452"/>
            <a:ext cx="3990754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>
              <a:lnSpc>
                <a:spcPts val="1002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9600" b="1" i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We </a:t>
            </a:r>
          </a:p>
          <a:p>
            <a:pPr marL="0">
              <a:lnSpc>
                <a:spcPts val="10020"/>
              </a:lnSpc>
              <a:spcBef>
                <a:spcPts val="0"/>
              </a:spcBef>
            </a:pPr>
            <a:r>
              <a:rPr lang="nl-NL" sz="9600" b="1" i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zijn</a:t>
            </a:r>
            <a:br>
              <a:rPr lang="nl-NL" sz="9600" b="1" i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</a:br>
            <a:r>
              <a:rPr lang="nl-NL" sz="9600" b="1" i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er.</a:t>
            </a:r>
          </a:p>
        </p:txBody>
      </p:sp>
    </p:spTree>
    <p:extLst>
      <p:ext uri="{BB962C8B-B14F-4D97-AF65-F5344CB8AC3E}">
        <p14:creationId xmlns:p14="http://schemas.microsoft.com/office/powerpoint/2010/main" val="17782835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are he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persoon, buiten, groep, zitten&#10;&#10;Automatisch gegenereerde beschrijving">
            <a:extLst>
              <a:ext uri="{FF2B5EF4-FFF2-40B4-BE49-F238E27FC236}">
                <a16:creationId xmlns:a16="http://schemas.microsoft.com/office/drawing/2014/main" id="{1F5B0090-73D7-8F43-81E0-3F7B506131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109" r="3533" b="1557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Afbeelding 8" descr="Afbeelding met tekening&#10;&#10;Automatisch gegenereerde beschrijving">
            <a:extLst>
              <a:ext uri="{FF2B5EF4-FFF2-40B4-BE49-F238E27FC236}">
                <a16:creationId xmlns:a16="http://schemas.microsoft.com/office/drawing/2014/main" id="{AD9F67BA-B267-6A44-956E-CC44781705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2446" y="0"/>
            <a:ext cx="1713090" cy="1058777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4ABBA170-3A41-3043-A9FF-20E0106F8945}"/>
              </a:ext>
            </a:extLst>
          </p:cNvPr>
          <p:cNvSpPr txBox="1"/>
          <p:nvPr userDrawn="1"/>
        </p:nvSpPr>
        <p:spPr>
          <a:xfrm>
            <a:off x="602446" y="2606452"/>
            <a:ext cx="3990754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>
              <a:lnSpc>
                <a:spcPts val="1002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9600" b="1" i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We </a:t>
            </a:r>
          </a:p>
          <a:p>
            <a:pPr marL="0">
              <a:lnSpc>
                <a:spcPts val="10020"/>
              </a:lnSpc>
              <a:spcBef>
                <a:spcPts val="0"/>
              </a:spcBef>
            </a:pPr>
            <a:r>
              <a:rPr lang="nl-NL" sz="9600" b="1" i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zijn</a:t>
            </a:r>
            <a:br>
              <a:rPr lang="nl-NL" sz="9600" b="1" i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</a:br>
            <a:r>
              <a:rPr lang="nl-NL" sz="9600" b="1" i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er.</a:t>
            </a:r>
          </a:p>
        </p:txBody>
      </p:sp>
    </p:spTree>
    <p:extLst>
      <p:ext uri="{BB962C8B-B14F-4D97-AF65-F5344CB8AC3E}">
        <p14:creationId xmlns:p14="http://schemas.microsoft.com/office/powerpoint/2010/main" val="10809218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are her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, persoon, vasthouden, staand&#10;&#10;Automatisch gegenereerde beschrijving">
            <a:extLst>
              <a:ext uri="{FF2B5EF4-FFF2-40B4-BE49-F238E27FC236}">
                <a16:creationId xmlns:a16="http://schemas.microsoft.com/office/drawing/2014/main" id="{0CD4D3A0-119E-F647-841B-5C94DC94C4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027" r="3207" b="1130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Afbeelding 8" descr="Afbeelding met tekening&#10;&#10;Automatisch gegenereerde beschrijving">
            <a:extLst>
              <a:ext uri="{FF2B5EF4-FFF2-40B4-BE49-F238E27FC236}">
                <a16:creationId xmlns:a16="http://schemas.microsoft.com/office/drawing/2014/main" id="{AD9F67BA-B267-6A44-956E-CC44781705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2446" y="0"/>
            <a:ext cx="1713090" cy="1058777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4ABBA170-3A41-3043-A9FF-20E0106F8945}"/>
              </a:ext>
            </a:extLst>
          </p:cNvPr>
          <p:cNvSpPr txBox="1"/>
          <p:nvPr userDrawn="1"/>
        </p:nvSpPr>
        <p:spPr>
          <a:xfrm>
            <a:off x="602446" y="2606452"/>
            <a:ext cx="3990754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>
              <a:lnSpc>
                <a:spcPts val="1002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9600" b="1" i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We </a:t>
            </a:r>
          </a:p>
          <a:p>
            <a:pPr marL="0">
              <a:lnSpc>
                <a:spcPts val="10020"/>
              </a:lnSpc>
              <a:spcBef>
                <a:spcPts val="0"/>
              </a:spcBef>
            </a:pPr>
            <a:r>
              <a:rPr lang="nl-NL" sz="9600" b="1" i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zijn</a:t>
            </a:r>
            <a:br>
              <a:rPr lang="nl-NL" sz="9600" b="1" i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</a:br>
            <a:r>
              <a:rPr lang="nl-NL" sz="9600" b="1" i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er.</a:t>
            </a:r>
          </a:p>
        </p:txBody>
      </p:sp>
    </p:spTree>
    <p:extLst>
      <p:ext uri="{BB962C8B-B14F-4D97-AF65-F5344CB8AC3E}">
        <p14:creationId xmlns:p14="http://schemas.microsoft.com/office/powerpoint/2010/main" val="135070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blauw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persoon, man, buiten, gebouw&#10;&#10;Automatisch gegenereerde beschrijving">
            <a:extLst>
              <a:ext uri="{FF2B5EF4-FFF2-40B4-BE49-F238E27FC236}">
                <a16:creationId xmlns:a16="http://schemas.microsoft.com/office/drawing/2014/main" id="{E5BEFBC3-1D3A-5646-9E4F-7A9DEF51E1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8785" r="31670"/>
          <a:stretch/>
        </p:blipFill>
        <p:spPr>
          <a:xfrm>
            <a:off x="8115847" y="0"/>
            <a:ext cx="4068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4638089-3C86-0C41-85D9-46D9F7D543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2447" y="1906772"/>
            <a:ext cx="5202207" cy="1697929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2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F8D8023-C4C3-9E40-8B63-E016CA55A8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2446" y="3820110"/>
            <a:ext cx="5202207" cy="1996229"/>
          </a:xfrm>
        </p:spPr>
        <p:txBody>
          <a:bodyPr anchor="t"/>
          <a:lstStyle>
            <a:lvl1pPr marL="0" indent="0" algn="l">
              <a:buNone/>
              <a:defRPr sz="24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10" name="Tijdelijke aanduiding voor afbeelding 10">
            <a:extLst>
              <a:ext uri="{FF2B5EF4-FFF2-40B4-BE49-F238E27FC236}">
                <a16:creationId xmlns:a16="http://schemas.microsoft.com/office/drawing/2014/main" id="{6DF19142-3BC5-494A-9DBF-A598A612D53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115264" y="0"/>
            <a:ext cx="4068583" cy="6858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nl-NL"/>
              <a:t>Plaats hier een afbeelding</a:t>
            </a:r>
          </a:p>
        </p:txBody>
      </p:sp>
      <p:pic>
        <p:nvPicPr>
          <p:cNvPr id="19" name="Afbeelding 18" descr="Afbeelding met tekening&#10;&#10;Automatisch gegenereerde beschrijving">
            <a:extLst>
              <a:ext uri="{FF2B5EF4-FFF2-40B4-BE49-F238E27FC236}">
                <a16:creationId xmlns:a16="http://schemas.microsoft.com/office/drawing/2014/main" id="{5387F8DE-1CD1-9242-A502-8AE65E0783A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2446" y="0"/>
            <a:ext cx="1713090" cy="105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3982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are her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buiten, man, rood, tafel&#10;&#10;Automatisch gegenereerde beschrijving">
            <a:extLst>
              <a:ext uri="{FF2B5EF4-FFF2-40B4-BE49-F238E27FC236}">
                <a16:creationId xmlns:a16="http://schemas.microsoft.com/office/drawing/2014/main" id="{D5365CFC-7638-4C4B-A621-13AC46415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Afbeelding 8" descr="Afbeelding met tekening&#10;&#10;Automatisch gegenereerde beschrijving">
            <a:extLst>
              <a:ext uri="{FF2B5EF4-FFF2-40B4-BE49-F238E27FC236}">
                <a16:creationId xmlns:a16="http://schemas.microsoft.com/office/drawing/2014/main" id="{AD9F67BA-B267-6A44-956E-CC44781705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2446" y="0"/>
            <a:ext cx="1713090" cy="1058777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4ABBA170-3A41-3043-A9FF-20E0106F8945}"/>
              </a:ext>
            </a:extLst>
          </p:cNvPr>
          <p:cNvSpPr txBox="1"/>
          <p:nvPr userDrawn="1"/>
        </p:nvSpPr>
        <p:spPr>
          <a:xfrm>
            <a:off x="602446" y="2606452"/>
            <a:ext cx="3990754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>
              <a:lnSpc>
                <a:spcPts val="1002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9600" b="1" i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We </a:t>
            </a:r>
          </a:p>
          <a:p>
            <a:pPr marL="0">
              <a:lnSpc>
                <a:spcPts val="10020"/>
              </a:lnSpc>
              <a:spcBef>
                <a:spcPts val="0"/>
              </a:spcBef>
            </a:pPr>
            <a:r>
              <a:rPr lang="nl-NL" sz="9600" b="1" i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zijn</a:t>
            </a:r>
            <a:br>
              <a:rPr lang="nl-NL" sz="9600" b="1" i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</a:br>
            <a:r>
              <a:rPr lang="nl-NL" sz="9600" b="1" i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er.</a:t>
            </a:r>
          </a:p>
        </p:txBody>
      </p:sp>
    </p:spTree>
    <p:extLst>
      <p:ext uri="{BB962C8B-B14F-4D97-AF65-F5344CB8AC3E}">
        <p14:creationId xmlns:p14="http://schemas.microsoft.com/office/powerpoint/2010/main" val="15057994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are her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, mensen, lopen, kudde&#10;&#10;Automatisch gegenereerde beschrijving">
            <a:extLst>
              <a:ext uri="{FF2B5EF4-FFF2-40B4-BE49-F238E27FC236}">
                <a16:creationId xmlns:a16="http://schemas.microsoft.com/office/drawing/2014/main" id="{B5DA6125-EF2E-6A4C-84F5-1E0014FDD3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1560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Afbeelding 8" descr="Afbeelding met tekening&#10;&#10;Automatisch gegenereerde beschrijving">
            <a:extLst>
              <a:ext uri="{FF2B5EF4-FFF2-40B4-BE49-F238E27FC236}">
                <a16:creationId xmlns:a16="http://schemas.microsoft.com/office/drawing/2014/main" id="{AD9F67BA-B267-6A44-956E-CC44781705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2446" y="0"/>
            <a:ext cx="1713090" cy="1058777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4ABBA170-3A41-3043-A9FF-20E0106F8945}"/>
              </a:ext>
            </a:extLst>
          </p:cNvPr>
          <p:cNvSpPr txBox="1"/>
          <p:nvPr userDrawn="1"/>
        </p:nvSpPr>
        <p:spPr>
          <a:xfrm>
            <a:off x="602446" y="2606452"/>
            <a:ext cx="3990754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>
              <a:lnSpc>
                <a:spcPts val="1002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9600" b="1" i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We </a:t>
            </a:r>
          </a:p>
          <a:p>
            <a:pPr marL="0">
              <a:lnSpc>
                <a:spcPts val="10020"/>
              </a:lnSpc>
              <a:spcBef>
                <a:spcPts val="0"/>
              </a:spcBef>
            </a:pPr>
            <a:r>
              <a:rPr lang="nl-NL" sz="9600" b="1" i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zijn</a:t>
            </a:r>
            <a:br>
              <a:rPr lang="nl-NL" sz="9600" b="1" i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</a:br>
            <a:r>
              <a:rPr lang="nl-NL" sz="9600" b="1" i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er.</a:t>
            </a:r>
          </a:p>
        </p:txBody>
      </p:sp>
    </p:spTree>
    <p:extLst>
      <p:ext uri="{BB962C8B-B14F-4D97-AF65-F5344CB8AC3E}">
        <p14:creationId xmlns:p14="http://schemas.microsoft.com/office/powerpoint/2010/main" val="501985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pagina met QR co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ening&#10;&#10;Automatisch gegenereerde beschrijving">
            <a:extLst>
              <a:ext uri="{FF2B5EF4-FFF2-40B4-BE49-F238E27FC236}">
                <a16:creationId xmlns:a16="http://schemas.microsoft.com/office/drawing/2014/main" id="{E457E3AA-FCF9-2240-B1C1-651A7C555B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2446" y="0"/>
            <a:ext cx="1713090" cy="1058777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C3F5DD31-77CA-D745-8EB5-228BB47E0AA9}"/>
              </a:ext>
            </a:extLst>
          </p:cNvPr>
          <p:cNvSpPr txBox="1"/>
          <p:nvPr userDrawn="1"/>
        </p:nvSpPr>
        <p:spPr>
          <a:xfrm>
            <a:off x="2147776" y="632080"/>
            <a:ext cx="7896447" cy="55938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1500" b="0" i="0" kern="1200">
                <a:solidFill>
                  <a:schemeClr val="bg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rPr>
              <a:t>We zijn er voor onze naasten in nood, </a:t>
            </a:r>
            <a:br>
              <a:rPr lang="nl-NL" sz="1500" b="0" i="0" kern="1200">
                <a:solidFill>
                  <a:schemeClr val="bg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rPr>
            </a:br>
            <a:r>
              <a:rPr lang="nl-NL" sz="1500" b="0" i="0" kern="1200">
                <a:solidFill>
                  <a:schemeClr val="bg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rPr>
              <a:t>die lijden in deze gebroken wereld.</a:t>
            </a:r>
          </a:p>
          <a:p>
            <a:pPr algn="ctr">
              <a:lnSpc>
                <a:spcPct val="150000"/>
              </a:lnSpc>
            </a:pPr>
            <a:endParaRPr lang="nl-NL" sz="1500" b="0" i="0" kern="1200">
              <a:solidFill>
                <a:schemeClr val="bg1"/>
              </a:solidFill>
              <a:effectLst/>
              <a:latin typeface="Roboto Medium" panose="02000000000000000000" pitchFamily="2" charset="0"/>
              <a:ea typeface="Roboto Medium" panose="02000000000000000000" pitchFamily="2" charset="0"/>
              <a:cs typeface="+mn-cs"/>
            </a:endParaRPr>
          </a:p>
          <a:p>
            <a:pPr algn="ctr">
              <a:lnSpc>
                <a:spcPct val="150000"/>
              </a:lnSpc>
            </a:pPr>
            <a:r>
              <a:rPr lang="nl-NL" sz="1500" b="0" i="0" kern="1200">
                <a:solidFill>
                  <a:schemeClr val="bg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rPr>
              <a:t>We zijn er voor slachtoffers van oorlogen en rampen, </a:t>
            </a:r>
            <a:br>
              <a:rPr lang="nl-NL" sz="1500" b="0" i="0" kern="1200">
                <a:solidFill>
                  <a:schemeClr val="bg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rPr>
            </a:br>
            <a:r>
              <a:rPr lang="nl-NL" sz="1500" b="0" i="0" kern="1200">
                <a:solidFill>
                  <a:schemeClr val="bg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rPr>
              <a:t>die zoeken naar troost, een maaltijd en een veilige plek.</a:t>
            </a:r>
          </a:p>
          <a:p>
            <a:pPr algn="ctr">
              <a:lnSpc>
                <a:spcPct val="150000"/>
              </a:lnSpc>
            </a:pPr>
            <a:endParaRPr lang="nl-NL" sz="1500" b="0" i="0" kern="1200">
              <a:solidFill>
                <a:schemeClr val="bg1"/>
              </a:solidFill>
              <a:effectLst/>
              <a:latin typeface="Roboto Medium" panose="02000000000000000000" pitchFamily="2" charset="0"/>
              <a:ea typeface="Roboto Medium" panose="02000000000000000000" pitchFamily="2" charset="0"/>
              <a:cs typeface="+mn-cs"/>
            </a:endParaRPr>
          </a:p>
          <a:p>
            <a:pPr algn="ctr">
              <a:lnSpc>
                <a:spcPct val="150000"/>
              </a:lnSpc>
            </a:pPr>
            <a:r>
              <a:rPr lang="nl-NL" sz="1500" b="0" i="0" kern="1200">
                <a:solidFill>
                  <a:schemeClr val="bg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rPr>
              <a:t>We zijn er voor vluchtelingen die alles kwijt zijn,</a:t>
            </a:r>
          </a:p>
          <a:p>
            <a:pPr algn="ctr">
              <a:lnSpc>
                <a:spcPct val="150000"/>
              </a:lnSpc>
            </a:pPr>
            <a:r>
              <a:rPr lang="nl-NL" sz="1500" b="0" i="0" kern="1200">
                <a:solidFill>
                  <a:schemeClr val="bg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rPr>
              <a:t>en daarbij ook de moed dreigen te verliezen.</a:t>
            </a:r>
          </a:p>
          <a:p>
            <a:pPr algn="ctr">
              <a:lnSpc>
                <a:spcPct val="150000"/>
              </a:lnSpc>
            </a:pPr>
            <a:endParaRPr lang="nl-NL" sz="1500" b="0" i="0" kern="1200">
              <a:solidFill>
                <a:schemeClr val="bg1"/>
              </a:solidFill>
              <a:effectLst/>
              <a:latin typeface="Roboto Medium" panose="02000000000000000000" pitchFamily="2" charset="0"/>
              <a:ea typeface="Roboto Medium" panose="02000000000000000000" pitchFamily="2" charset="0"/>
              <a:cs typeface="+mn-cs"/>
            </a:endParaRPr>
          </a:p>
          <a:p>
            <a:pPr algn="ctr">
              <a:lnSpc>
                <a:spcPct val="150000"/>
              </a:lnSpc>
            </a:pPr>
            <a:r>
              <a:rPr lang="nl-NL" sz="1500" b="0" i="0" kern="1200">
                <a:solidFill>
                  <a:schemeClr val="bg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rPr>
              <a:t>We helpen mensen weer op de been, </a:t>
            </a:r>
            <a:br>
              <a:rPr lang="nl-NL" sz="1500" b="0" i="0" kern="1200">
                <a:solidFill>
                  <a:schemeClr val="bg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rPr>
            </a:br>
            <a:r>
              <a:rPr lang="nl-NL" sz="1500" b="0" i="0" kern="1200">
                <a:solidFill>
                  <a:schemeClr val="bg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rPr>
              <a:t>zorgen voor eten, een deken of een tent.</a:t>
            </a:r>
          </a:p>
          <a:p>
            <a:pPr algn="ctr">
              <a:lnSpc>
                <a:spcPct val="150000"/>
              </a:lnSpc>
            </a:pPr>
            <a:endParaRPr lang="nl-NL" sz="1500" b="0" i="0" kern="1200">
              <a:solidFill>
                <a:schemeClr val="bg1"/>
              </a:solidFill>
              <a:effectLst/>
              <a:latin typeface="Roboto Medium" panose="02000000000000000000" pitchFamily="2" charset="0"/>
              <a:ea typeface="Roboto Medium" panose="02000000000000000000" pitchFamily="2" charset="0"/>
              <a:cs typeface="+mn-cs"/>
            </a:endParaRPr>
          </a:p>
          <a:p>
            <a:pPr algn="ctr">
              <a:lnSpc>
                <a:spcPct val="150000"/>
              </a:lnSpc>
            </a:pPr>
            <a:r>
              <a:rPr lang="nl-NL" sz="1500" b="0" i="0" kern="1200">
                <a:solidFill>
                  <a:schemeClr val="bg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rPr>
              <a:t>We blijven trouw tijdens de wederopbouw, </a:t>
            </a:r>
            <a:br>
              <a:rPr lang="nl-NL" sz="1500" b="0" i="0" kern="1200">
                <a:solidFill>
                  <a:schemeClr val="bg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rPr>
            </a:br>
            <a:r>
              <a:rPr lang="nl-NL" sz="1500" b="0" i="0" kern="1200">
                <a:solidFill>
                  <a:schemeClr val="bg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rPr>
              <a:t>totdat mensen zichzelf weer kunnen redden.</a:t>
            </a:r>
          </a:p>
          <a:p>
            <a:pPr algn="ctr">
              <a:lnSpc>
                <a:spcPct val="150000"/>
              </a:lnSpc>
            </a:pPr>
            <a:endParaRPr lang="nl-NL" sz="1500" b="0" i="0" kern="1200">
              <a:solidFill>
                <a:schemeClr val="bg1"/>
              </a:solidFill>
              <a:effectLst/>
              <a:latin typeface="Roboto Medium" panose="02000000000000000000" pitchFamily="2" charset="0"/>
              <a:ea typeface="Roboto Medium" panose="02000000000000000000" pitchFamily="2" charset="0"/>
              <a:cs typeface="+mn-cs"/>
            </a:endParaRPr>
          </a:p>
          <a:p>
            <a:pPr algn="ctr">
              <a:lnSpc>
                <a:spcPct val="150000"/>
              </a:lnSpc>
            </a:pPr>
            <a:r>
              <a:rPr lang="nl-NL" sz="1500" b="0" i="0" kern="1200">
                <a:solidFill>
                  <a:schemeClr val="bg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rPr>
              <a:t>We zijn er. Wij zijn ZOA.</a:t>
            </a:r>
            <a:endParaRPr lang="nl-NL" sz="1500" b="0" i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0E5EA90F-AA2C-544D-9D45-6CE49285AF97}"/>
              </a:ext>
            </a:extLst>
          </p:cNvPr>
          <p:cNvSpPr/>
          <p:nvPr userDrawn="1"/>
        </p:nvSpPr>
        <p:spPr>
          <a:xfrm>
            <a:off x="10341935" y="5121349"/>
            <a:ext cx="1304261" cy="1304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D59AD593-91E2-F141-A43B-E308274FF1FF}"/>
              </a:ext>
            </a:extLst>
          </p:cNvPr>
          <p:cNvSpPr txBox="1"/>
          <p:nvPr userDrawn="1"/>
        </p:nvSpPr>
        <p:spPr>
          <a:xfrm>
            <a:off x="602446" y="6240944"/>
            <a:ext cx="229663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NL" sz="1300" b="0" i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www.zoa.nl</a:t>
            </a:r>
            <a:endParaRPr lang="nl-NL" sz="1300" b="0" i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5" name="Afbeelding 4" descr="Afbeelding met zwart, wit&#10;&#10;Automatisch gegenereerde beschrijving">
            <a:extLst>
              <a:ext uri="{FF2B5EF4-FFF2-40B4-BE49-F238E27FC236}">
                <a16:creationId xmlns:a16="http://schemas.microsoft.com/office/drawing/2014/main" id="{51D2555A-7951-1242-9016-2EE6D50593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19784" y="5199198"/>
            <a:ext cx="1148562" cy="114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600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eur en datum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304698"/>
            <a:ext cx="10985502" cy="238867"/>
          </a:xfrm>
          <a:prstGeom prst="rect">
            <a:avLst/>
          </a:prstGeom>
        </p:spPr>
        <p:txBody>
          <a:bodyPr lIns="24383" tIns="24383" rIns="24383" bIns="24383"/>
          <a:lstStyle>
            <a:lvl1pPr defTabSz="342570">
              <a:defRPr sz="1401"/>
            </a:lvl1pPr>
          </a:lstStyle>
          <a:p>
            <a:r>
              <a:t>Auteur en datum</a:t>
            </a:r>
          </a:p>
        </p:txBody>
      </p:sp>
      <p:sp>
        <p:nvSpPr>
          <p:cNvPr id="12" name="Naam presentati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Naam presentatie</a:t>
            </a:r>
          </a:p>
        </p:txBody>
      </p:sp>
      <p:sp>
        <p:nvSpPr>
          <p:cNvPr id="13" name="Hoofdtekst - niveau één…"/>
          <p:cNvSpPr txBox="1">
            <a:spLocks noGrp="1"/>
          </p:cNvSpPr>
          <p:nvPr>
            <p:ph type="body" sz="quarter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Ondertitel presentatie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1943888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groe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buiten, persoon, vasthouden, staand&#10;&#10;Automatisch gegenereerde beschrijving">
            <a:extLst>
              <a:ext uri="{FF2B5EF4-FFF2-40B4-BE49-F238E27FC236}">
                <a16:creationId xmlns:a16="http://schemas.microsoft.com/office/drawing/2014/main" id="{2CF0A5D7-14D4-C64A-8703-E3DFC24A9C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5481" r="34974"/>
          <a:stretch/>
        </p:blipFill>
        <p:spPr>
          <a:xfrm>
            <a:off x="8124000" y="1309"/>
            <a:ext cx="4068000" cy="6858000"/>
          </a:xfrm>
          <a:prstGeom prst="rect">
            <a:avLst/>
          </a:prstGeom>
        </p:spPr>
      </p:pic>
      <p:sp>
        <p:nvSpPr>
          <p:cNvPr id="10" name="Tijdelijke aanduiding voor afbeelding 10">
            <a:extLst>
              <a:ext uri="{FF2B5EF4-FFF2-40B4-BE49-F238E27FC236}">
                <a16:creationId xmlns:a16="http://schemas.microsoft.com/office/drawing/2014/main" id="{6DF19142-3BC5-494A-9DBF-A598A612D53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120989" y="0"/>
            <a:ext cx="4068000" cy="6858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nl-NL"/>
              <a:t>Plaats hier een afbeelding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17D09414-15BF-394B-8A57-8F9F3ED320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2447" y="1906772"/>
            <a:ext cx="5202207" cy="1697929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1" name="Ondertitel 2">
            <a:extLst>
              <a:ext uri="{FF2B5EF4-FFF2-40B4-BE49-F238E27FC236}">
                <a16:creationId xmlns:a16="http://schemas.microsoft.com/office/drawing/2014/main" id="{0C62AAB1-0340-A04D-A783-F9F69B9074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2446" y="3820110"/>
            <a:ext cx="5202207" cy="1996229"/>
          </a:xfrm>
        </p:spPr>
        <p:txBody>
          <a:bodyPr anchor="t"/>
          <a:lstStyle>
            <a:lvl1pPr marL="0" indent="0" algn="l">
              <a:buNone/>
              <a:defRPr sz="24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pic>
        <p:nvPicPr>
          <p:cNvPr id="12" name="Afbeelding 11" descr="Afbeelding met tekening&#10;&#10;Automatisch gegenereerde beschrijving">
            <a:extLst>
              <a:ext uri="{FF2B5EF4-FFF2-40B4-BE49-F238E27FC236}">
                <a16:creationId xmlns:a16="http://schemas.microsoft.com/office/drawing/2014/main" id="{F1080B20-C006-6D41-9DE5-7A25A428ABE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2446" y="0"/>
            <a:ext cx="1713090" cy="105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443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p blauw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on, binnen, tafel, kind&#10;&#10;Automatisch gegenereerde beschrijving">
            <a:extLst>
              <a:ext uri="{FF2B5EF4-FFF2-40B4-BE49-F238E27FC236}">
                <a16:creationId xmlns:a16="http://schemas.microsoft.com/office/drawing/2014/main" id="{895AFFB0-0A5F-0E4A-AD8C-C038CBE09F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8243" r="2546"/>
          <a:stretch/>
        </p:blipFill>
        <p:spPr>
          <a:xfrm>
            <a:off x="6096000" y="-1"/>
            <a:ext cx="6096000" cy="6858000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E6634D73-CC6E-854F-9798-14C55C3A44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2446" y="1491647"/>
            <a:ext cx="5015267" cy="1619207"/>
          </a:xfrm>
        </p:spPr>
        <p:txBody>
          <a:bodyPr anchor="t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0" name="Tijdelijke aanduiding voor tekst 7">
            <a:extLst>
              <a:ext uri="{FF2B5EF4-FFF2-40B4-BE49-F238E27FC236}">
                <a16:creationId xmlns:a16="http://schemas.microsoft.com/office/drawing/2014/main" id="{48ED6189-A8A4-5543-A4C2-3557F73057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3095" y="3353079"/>
            <a:ext cx="5015266" cy="2971804"/>
          </a:xfrm>
        </p:spPr>
        <p:txBody>
          <a:bodyPr numCol="1" spcCol="252000"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 marL="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3"/>
            <a:r>
              <a:rPr lang="nl-NL"/>
              <a:t>Vijfde niveau</a:t>
            </a:r>
          </a:p>
        </p:txBody>
      </p:sp>
      <p:sp>
        <p:nvSpPr>
          <p:cNvPr id="8" name="Tijdelijke aanduiding voor afbeelding 10">
            <a:extLst>
              <a:ext uri="{FF2B5EF4-FFF2-40B4-BE49-F238E27FC236}">
                <a16:creationId xmlns:a16="http://schemas.microsoft.com/office/drawing/2014/main" id="{078BF424-48B9-AE4D-9572-53ADF28209D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-1"/>
            <a:ext cx="6096001" cy="6858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nl-NL"/>
              <a:t>Plaats hier een afbeelding</a:t>
            </a:r>
          </a:p>
        </p:txBody>
      </p:sp>
      <p:pic>
        <p:nvPicPr>
          <p:cNvPr id="14" name="Afbeelding 13" descr="Afbeelding met tekening&#10;&#10;Automatisch gegenereerde beschrijving">
            <a:extLst>
              <a:ext uri="{FF2B5EF4-FFF2-40B4-BE49-F238E27FC236}">
                <a16:creationId xmlns:a16="http://schemas.microsoft.com/office/drawing/2014/main" id="{1CF7B8B1-0F36-F24F-A491-B847866A76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2446" y="0"/>
            <a:ext cx="1713090" cy="105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6820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p lichtbrui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buiten, gras, veld, groen&#10;&#10;Automatisch gegenereerde beschrijving">
            <a:extLst>
              <a:ext uri="{FF2B5EF4-FFF2-40B4-BE49-F238E27FC236}">
                <a16:creationId xmlns:a16="http://schemas.microsoft.com/office/drawing/2014/main" id="{445F9EF2-38F3-9747-8C69-AC7357A9DE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969" r="53600" b="2782"/>
          <a:stretch/>
        </p:blipFill>
        <p:spPr>
          <a:xfrm>
            <a:off x="8115847" y="1"/>
            <a:ext cx="4068000" cy="6858000"/>
          </a:xfrm>
          <a:prstGeom prst="rect">
            <a:avLst/>
          </a:prstGeom>
        </p:spPr>
      </p:pic>
      <p:pic>
        <p:nvPicPr>
          <p:cNvPr id="12" name="Picture 1">
            <a:extLst>
              <a:ext uri="{FF2B5EF4-FFF2-40B4-BE49-F238E27FC236}">
                <a16:creationId xmlns:a16="http://schemas.microsoft.com/office/drawing/2014/main" id="{4E9F19FC-CE8D-1A4B-A423-034BAF0B13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11" t="10565" r="23634" b="33630"/>
          <a:stretch/>
        </p:blipFill>
        <p:spPr>
          <a:xfrm>
            <a:off x="8115848" y="0"/>
            <a:ext cx="4068000" cy="6858000"/>
          </a:xfrm>
          <a:prstGeom prst="rect">
            <a:avLst/>
          </a:prstGeom>
        </p:spPr>
      </p:pic>
      <p:sp>
        <p:nvSpPr>
          <p:cNvPr id="10" name="Tijdelijke aanduiding voor afbeelding 10">
            <a:extLst>
              <a:ext uri="{FF2B5EF4-FFF2-40B4-BE49-F238E27FC236}">
                <a16:creationId xmlns:a16="http://schemas.microsoft.com/office/drawing/2014/main" id="{6DF19142-3BC5-494A-9DBF-A598A612D53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106120" y="0"/>
            <a:ext cx="4068583" cy="6858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nl-NL"/>
              <a:t>Plaats hier een afbeelding</a:t>
            </a:r>
          </a:p>
        </p:txBody>
      </p:sp>
      <p:pic>
        <p:nvPicPr>
          <p:cNvPr id="14" name="Afbeelding 13" descr="Afbeelding met tekening&#10;&#10;Automatisch gegenereerde beschrijving">
            <a:extLst>
              <a:ext uri="{FF2B5EF4-FFF2-40B4-BE49-F238E27FC236}">
                <a16:creationId xmlns:a16="http://schemas.microsoft.com/office/drawing/2014/main" id="{314EE81D-0B90-C948-BEC2-CEFBD9D2C13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02446" y="0"/>
            <a:ext cx="1713090" cy="1058777"/>
          </a:xfrm>
          <a:prstGeom prst="rect">
            <a:avLst/>
          </a:prstGeom>
        </p:spPr>
      </p:pic>
      <p:sp>
        <p:nvSpPr>
          <p:cNvPr id="15" name="Titel 1">
            <a:extLst>
              <a:ext uri="{FF2B5EF4-FFF2-40B4-BE49-F238E27FC236}">
                <a16:creationId xmlns:a16="http://schemas.microsoft.com/office/drawing/2014/main" id="{53985B33-6B17-C246-9800-C295AC462F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2446" y="1491647"/>
            <a:ext cx="5015267" cy="1619207"/>
          </a:xfrm>
        </p:spPr>
        <p:txBody>
          <a:bodyPr anchor="t">
            <a:norm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6" name="Tijdelijke aanduiding voor tekst 7">
            <a:extLst>
              <a:ext uri="{FF2B5EF4-FFF2-40B4-BE49-F238E27FC236}">
                <a16:creationId xmlns:a16="http://schemas.microsoft.com/office/drawing/2014/main" id="{E1833191-9B3E-D349-98AA-92007C6032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3095" y="3353079"/>
            <a:ext cx="5015266" cy="2971804"/>
          </a:xfrm>
        </p:spPr>
        <p:txBody>
          <a:bodyPr numCol="1" spcCol="252000"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 marL="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3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745251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afb. halve pagin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BCB9A86-F513-CC45-8602-7BB1441C2F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82" r="921" b="938"/>
          <a:stretch/>
        </p:blipFill>
        <p:spPr>
          <a:xfrm>
            <a:off x="6096000" y="0"/>
            <a:ext cx="6096000" cy="6857999"/>
          </a:xfrm>
          <a:prstGeom prst="rect">
            <a:avLst/>
          </a:prstGeom>
        </p:spPr>
      </p:pic>
      <p:sp>
        <p:nvSpPr>
          <p:cNvPr id="8" name="Tijdelijke aanduiding voor afbeelding 10">
            <a:extLst>
              <a:ext uri="{FF2B5EF4-FFF2-40B4-BE49-F238E27FC236}">
                <a16:creationId xmlns:a16="http://schemas.microsoft.com/office/drawing/2014/main" id="{078BF424-48B9-AE4D-9572-53ADF28209D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5352" cy="6858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nl-NL"/>
              <a:t>Plaats hier een afbeelding</a:t>
            </a:r>
          </a:p>
        </p:txBody>
      </p:sp>
      <p:pic>
        <p:nvPicPr>
          <p:cNvPr id="9" name="Afbeelding 8" descr="Afbeelding met tekening&#10;&#10;Automatisch gegenereerde beschrijving">
            <a:extLst>
              <a:ext uri="{FF2B5EF4-FFF2-40B4-BE49-F238E27FC236}">
                <a16:creationId xmlns:a16="http://schemas.microsoft.com/office/drawing/2014/main" id="{BC054090-B020-044D-B212-CC1D55BEC9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2446" y="0"/>
            <a:ext cx="1713090" cy="1058777"/>
          </a:xfrm>
          <a:prstGeom prst="rect">
            <a:avLst/>
          </a:prstGeom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32181CB2-D60B-754C-A910-004D90A8EC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2446" y="1491647"/>
            <a:ext cx="5015267" cy="1619207"/>
          </a:xfrm>
        </p:spPr>
        <p:txBody>
          <a:bodyPr anchor="t">
            <a:normAutofit/>
          </a:bodyPr>
          <a:lstStyle>
            <a:lvl1pPr algn="l">
              <a:defRPr sz="4800">
                <a:solidFill>
                  <a:schemeClr val="bg2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3" name="Tijdelijke aanduiding voor tekst 7">
            <a:extLst>
              <a:ext uri="{FF2B5EF4-FFF2-40B4-BE49-F238E27FC236}">
                <a16:creationId xmlns:a16="http://schemas.microsoft.com/office/drawing/2014/main" id="{209BBDF9-C560-F448-9EE7-2636F1487F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3095" y="3353079"/>
            <a:ext cx="5015266" cy="2971804"/>
          </a:xfrm>
        </p:spPr>
        <p:txBody>
          <a:bodyPr numCol="1" spcCol="252000"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 marL="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3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896396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smalle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ening&#10;&#10;Automatisch gegenereerde beschrijving">
            <a:extLst>
              <a:ext uri="{FF2B5EF4-FFF2-40B4-BE49-F238E27FC236}">
                <a16:creationId xmlns:a16="http://schemas.microsoft.com/office/drawing/2014/main" id="{25A96D59-BFE4-9F40-8709-8EDAFB9C08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2446" y="0"/>
            <a:ext cx="1713090" cy="1058777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077D5B94-3312-CC42-9765-08F6FA937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2446" y="1491647"/>
            <a:ext cx="8863287" cy="771775"/>
          </a:xfrm>
        </p:spPr>
        <p:txBody>
          <a:bodyPr anchor="t">
            <a:normAutofit/>
          </a:bodyPr>
          <a:lstStyle>
            <a:lvl1pPr algn="l">
              <a:defRPr sz="4800">
                <a:solidFill>
                  <a:schemeClr val="bg2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5" name="Tijdelijke aanduiding voor tekst 7">
            <a:extLst>
              <a:ext uri="{FF2B5EF4-FFF2-40B4-BE49-F238E27FC236}">
                <a16:creationId xmlns:a16="http://schemas.microsoft.com/office/drawing/2014/main" id="{1DC82172-24D8-3843-88C5-D155B9D7CC4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3095" y="2534356"/>
            <a:ext cx="8862638" cy="3790527"/>
          </a:xfrm>
        </p:spPr>
        <p:txBody>
          <a:bodyPr numCol="2" spcCol="252000"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 marL="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3"/>
            <a:r>
              <a:rPr lang="nl-NL"/>
              <a:t>Vijfde niveau</a:t>
            </a:r>
          </a:p>
          <a:p>
            <a:pPr lvl="3"/>
            <a:endParaRPr lang="nl-NL"/>
          </a:p>
          <a:p>
            <a:pPr lvl="3"/>
            <a:endParaRPr lang="nl-NL"/>
          </a:p>
          <a:p>
            <a:pPr lvl="3"/>
            <a:endParaRPr lang="nl-NL"/>
          </a:p>
          <a:p>
            <a:pPr lvl="3"/>
            <a:endParaRPr lang="nl-NL"/>
          </a:p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3"/>
            <a:r>
              <a:rPr lang="nl-NL"/>
              <a:t>Vijfde niveau</a:t>
            </a:r>
          </a:p>
          <a:p>
            <a:pPr lvl="3"/>
            <a:endParaRPr lang="nl-NL"/>
          </a:p>
        </p:txBody>
      </p:sp>
      <p:pic>
        <p:nvPicPr>
          <p:cNvPr id="8" name="Afbeelding 7" descr="Afbeelding met buiten, persoon, klein, kind&#10;&#10;Automatisch gegenereerde beschrijving">
            <a:extLst>
              <a:ext uri="{FF2B5EF4-FFF2-40B4-BE49-F238E27FC236}">
                <a16:creationId xmlns:a16="http://schemas.microsoft.com/office/drawing/2014/main" id="{7B527B21-4450-FB4A-A15F-04C177AAD4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111" r="72260"/>
          <a:stretch/>
        </p:blipFill>
        <p:spPr>
          <a:xfrm>
            <a:off x="9966251" y="0"/>
            <a:ext cx="2225749" cy="6858000"/>
          </a:xfrm>
          <a:prstGeom prst="rect">
            <a:avLst/>
          </a:prstGeom>
        </p:spPr>
      </p:pic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AB19F743-BF09-1142-907A-8132D955DFC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966325" y="0"/>
            <a:ext cx="2225675" cy="6858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nl-NL"/>
              <a:t>Afbeelding</a:t>
            </a:r>
          </a:p>
        </p:txBody>
      </p:sp>
    </p:spTree>
    <p:extLst>
      <p:ext uri="{BB962C8B-B14F-4D97-AF65-F5344CB8AC3E}">
        <p14:creationId xmlns:p14="http://schemas.microsoft.com/office/powerpoint/2010/main" val="1708614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 en smalle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ening&#10;&#10;Automatisch gegenereerde beschrijving">
            <a:extLst>
              <a:ext uri="{FF2B5EF4-FFF2-40B4-BE49-F238E27FC236}">
                <a16:creationId xmlns:a16="http://schemas.microsoft.com/office/drawing/2014/main" id="{25A96D59-BFE4-9F40-8709-8EDAFB9C08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2446" y="0"/>
            <a:ext cx="1713090" cy="1058777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7576E261-4747-2E43-BA08-CD9D55C6BC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2446" y="1491647"/>
            <a:ext cx="8863287" cy="771775"/>
          </a:xfrm>
        </p:spPr>
        <p:txBody>
          <a:bodyPr anchor="t">
            <a:normAutofit/>
          </a:bodyPr>
          <a:lstStyle>
            <a:lvl1pPr algn="l">
              <a:defRPr sz="4800">
                <a:solidFill>
                  <a:schemeClr val="bg2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9" name="Tijdelijke aanduiding voor tekst 7">
            <a:extLst>
              <a:ext uri="{FF2B5EF4-FFF2-40B4-BE49-F238E27FC236}">
                <a16:creationId xmlns:a16="http://schemas.microsoft.com/office/drawing/2014/main" id="{34D9A5AF-39C4-644C-B86A-9C7B33C111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3096" y="2534357"/>
            <a:ext cx="5585054" cy="3581990"/>
          </a:xfrm>
        </p:spPr>
        <p:txBody>
          <a:bodyPr numCol="1" spcCol="252000"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 marL="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3"/>
            <a:r>
              <a:rPr lang="nl-NL"/>
              <a:t>Vijfde niveau</a:t>
            </a:r>
          </a:p>
          <a:p>
            <a:pPr lvl="3"/>
            <a:endParaRPr lang="nl-NL"/>
          </a:p>
          <a:p>
            <a:pPr lvl="3"/>
            <a:endParaRPr lang="nl-NL"/>
          </a:p>
        </p:txBody>
      </p:sp>
      <p:pic>
        <p:nvPicPr>
          <p:cNvPr id="11" name="Afbeelding 10" descr="Afbeelding met buiten, gebouw, man, houten&#10;&#10;Automatisch gegenereerde beschrijving">
            <a:extLst>
              <a:ext uri="{FF2B5EF4-FFF2-40B4-BE49-F238E27FC236}">
                <a16:creationId xmlns:a16="http://schemas.microsoft.com/office/drawing/2014/main" id="{8E000046-5D59-E242-BE06-72FAB068B43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65358" y="2534356"/>
            <a:ext cx="5372986" cy="3581991"/>
          </a:xfrm>
          <a:prstGeom prst="rect">
            <a:avLst/>
          </a:prstGeom>
        </p:spPr>
      </p:pic>
      <p:sp>
        <p:nvSpPr>
          <p:cNvPr id="12" name="Tijdelijke aanduiding voor afbeelding 9">
            <a:extLst>
              <a:ext uri="{FF2B5EF4-FFF2-40B4-BE49-F238E27FC236}">
                <a16:creationId xmlns:a16="http://schemas.microsoft.com/office/drawing/2014/main" id="{8125065E-7604-024C-8C3B-F87AB12D844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65358" y="2534356"/>
            <a:ext cx="5372986" cy="358199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nl-NL"/>
              <a:t>Afbeelding</a:t>
            </a:r>
          </a:p>
        </p:txBody>
      </p:sp>
    </p:spTree>
    <p:extLst>
      <p:ext uri="{BB962C8B-B14F-4D97-AF65-F5344CB8AC3E}">
        <p14:creationId xmlns:p14="http://schemas.microsoft.com/office/powerpoint/2010/main" val="3973911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322D1129-514D-8E4D-A25D-0F78D9EDD38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nl-NL"/>
              <a:t>Afbeelding</a:t>
            </a:r>
          </a:p>
        </p:txBody>
      </p:sp>
    </p:spTree>
    <p:extLst>
      <p:ext uri="{BB962C8B-B14F-4D97-AF65-F5344CB8AC3E}">
        <p14:creationId xmlns:p14="http://schemas.microsoft.com/office/powerpoint/2010/main" val="950555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04B38490-FDEC-0F43-BA04-55AF211A3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447" y="365125"/>
            <a:ext cx="96012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BCD998E-EA40-A84E-B72C-1FDAF76499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2446" y="1825625"/>
            <a:ext cx="9561689" cy="4667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68820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>
          <a:solidFill>
            <a:schemeClr val="bg2"/>
          </a:solidFill>
          <a:latin typeface="Roboto" panose="02000000000000000000" pitchFamily="2" charset="0"/>
          <a:ea typeface="Roboto" panose="02000000000000000000" pitchFamily="2" charset="0"/>
          <a:cs typeface="+mj-cs"/>
        </a:defRPr>
      </a:lvl1pPr>
    </p:titleStyle>
    <p:bodyStyle>
      <a:lvl1pPr marL="457200" indent="-457200" algn="l" defTabSz="914400" rtl="0" eaLnBrk="1" fontAlgn="base" latinLnBrk="0" hangingPunct="1">
        <a:lnSpc>
          <a:spcPct val="100000"/>
        </a:lnSpc>
        <a:spcBef>
          <a:spcPts val="576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457200" indent="-457200" algn="l" defTabSz="914400" rtl="0" eaLnBrk="1" fontAlgn="base" latinLnBrk="0" hangingPunct="1">
        <a:lnSpc>
          <a:spcPct val="100000"/>
        </a:lnSpc>
        <a:spcBef>
          <a:spcPts val="576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2pPr>
      <a:lvl3pPr marL="457200" indent="-457200" algn="l" defTabSz="914400" rtl="0" eaLnBrk="1" fontAlgn="base" latinLnBrk="0" hangingPunct="1">
        <a:lnSpc>
          <a:spcPct val="100000"/>
        </a:lnSpc>
        <a:spcBef>
          <a:spcPts val="57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3pPr>
      <a:lvl4pPr marL="457200" indent="-457200" algn="l" defTabSz="914400" rtl="0" eaLnBrk="1" fontAlgn="base" latinLnBrk="0" hangingPunct="1">
        <a:lnSpc>
          <a:spcPct val="100000"/>
        </a:lnSpc>
        <a:spcBef>
          <a:spcPts val="576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4pPr>
      <a:lvl5pPr marL="457200" indent="-457200" algn="l" defTabSz="914400" rtl="0" eaLnBrk="1" fontAlgn="base" latinLnBrk="0" hangingPunct="1">
        <a:lnSpc>
          <a:spcPct val="100000"/>
        </a:lnSpc>
        <a:spcBef>
          <a:spcPts val="576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on&#10;&#10;Automatisch gegenereerde beschrijving">
            <a:extLst>
              <a:ext uri="{FF2B5EF4-FFF2-40B4-BE49-F238E27FC236}">
                <a16:creationId xmlns:a16="http://schemas.microsoft.com/office/drawing/2014/main" id="{E98A7D75-970D-6A39-A87E-77FFFF693D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60" y="0"/>
            <a:ext cx="10224880" cy="6858000"/>
          </a:xfrm>
          <a:prstGeom prst="rect">
            <a:avLst/>
          </a:prstGeom>
        </p:spPr>
      </p:pic>
      <p:pic>
        <p:nvPicPr>
          <p:cNvPr id="5" name="Afbeelding 17" descr="Afbeelding met rood, speler&#10;&#10;Automatisch gegenereerde beschrijving">
            <a:extLst>
              <a:ext uri="{FF2B5EF4-FFF2-40B4-BE49-F238E27FC236}">
                <a16:creationId xmlns:a16="http://schemas.microsoft.com/office/drawing/2014/main" id="{BC96C21F-90D9-49B2-C8F2-AE7E1BE10A4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4995" y="5053470"/>
            <a:ext cx="5409784" cy="1136055"/>
          </a:xfrm>
          <a:prstGeom prst="rect">
            <a:avLst/>
          </a:prstGeom>
        </p:spPr>
      </p:pic>
      <p:sp>
        <p:nvSpPr>
          <p:cNvPr id="4" name="Titel 4">
            <a:extLst>
              <a:ext uri="{FF2B5EF4-FFF2-40B4-BE49-F238E27FC236}">
                <a16:creationId xmlns:a16="http://schemas.microsoft.com/office/drawing/2014/main" id="{490A2F1E-26F4-A6BE-6201-C9ECF16E71F1}"/>
              </a:ext>
            </a:extLst>
          </p:cNvPr>
          <p:cNvSpPr txBox="1">
            <a:spLocks/>
          </p:cNvSpPr>
          <p:nvPr/>
        </p:nvSpPr>
        <p:spPr>
          <a:xfrm>
            <a:off x="3238883" y="4811895"/>
            <a:ext cx="5562009" cy="16192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nl-NL" dirty="0">
                <a:solidFill>
                  <a:schemeClr val="bg1"/>
                </a:solidFill>
              </a:rPr>
              <a:t>Aardbevingen Syrië</a:t>
            </a:r>
            <a:endParaRPr lang="en-NL" dirty="0"/>
          </a:p>
        </p:txBody>
      </p:sp>
      <p:pic>
        <p:nvPicPr>
          <p:cNvPr id="7" name="Afbeelding 6" descr="Afbeelding met tekening&#10;&#10;Automatisch gegenereerde beschrijving">
            <a:extLst>
              <a:ext uri="{FF2B5EF4-FFF2-40B4-BE49-F238E27FC236}">
                <a16:creationId xmlns:a16="http://schemas.microsoft.com/office/drawing/2014/main" id="{1E227234-B14C-E7A1-03DE-5D36C6BA1D1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2216" y="0"/>
            <a:ext cx="1713090" cy="105877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E3B3EA3-4EE5-475B-C3E6-FF9832976D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4217" y="1740024"/>
            <a:ext cx="4998715" cy="42080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800" dirty="0"/>
              <a:t>Door de crisis in Syrië, die al twaalf jaar duurt, is de meerderheid van de bevolking op de vlucht geslagen. </a:t>
            </a:r>
            <a:br>
              <a:rPr lang="nl-NL" sz="2800" dirty="0"/>
            </a:br>
            <a:br>
              <a:rPr lang="nl-NL" sz="2800" dirty="0"/>
            </a:br>
            <a:r>
              <a:rPr lang="nl-NL" sz="2800" dirty="0"/>
              <a:t>Tot overmaat van deze ramp troffen hevige aardbevingen het toch al kwetsbare land. </a:t>
            </a:r>
            <a:r>
              <a:rPr lang="nl-NL" sz="2800" dirty="0">
                <a:solidFill>
                  <a:srgbClr val="FF0000"/>
                </a:solidFill>
              </a:rPr>
              <a:t>Syrië ligt in puin.</a:t>
            </a:r>
          </a:p>
        </p:txBody>
      </p:sp>
      <p:pic>
        <p:nvPicPr>
          <p:cNvPr id="7" name="Tijdelijke aanduiding voor afbeelding 6" descr="Afbeelding met buitenshuis, hemel, persoon, straat&#10;&#10;Automatisch gegenereerde beschrijving">
            <a:extLst>
              <a:ext uri="{FF2B5EF4-FFF2-40B4-BE49-F238E27FC236}">
                <a16:creationId xmlns:a16="http://schemas.microsoft.com/office/drawing/2014/main" id="{059D2590-4E96-9B78-95FB-EE3AD306C83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908"/>
                    </a14:imgEffect>
                    <a14:imgEffect>
                      <a14:saturation sat="1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55" r="20355"/>
          <a:stretch>
            <a:fillRect/>
          </a:stretch>
        </p:blipFill>
        <p:spPr>
          <a:effectLst>
            <a:outerShdw blurRad="50800" dist="50800" dir="5400000" sx="1000" sy="1000" algn="ctr" rotWithShape="0">
              <a:srgbClr val="000000">
                <a:alpha val="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33827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17" descr="Afbeelding met rood, speler&#10;&#10;Automatisch gegenereerde beschrijving">
            <a:extLst>
              <a:ext uri="{FF2B5EF4-FFF2-40B4-BE49-F238E27FC236}">
                <a16:creationId xmlns:a16="http://schemas.microsoft.com/office/drawing/2014/main" id="{9A1EBC42-A275-1129-DCFF-62A7CA87EA0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154" y="1550520"/>
            <a:ext cx="4162769" cy="874182"/>
          </a:xfrm>
          <a:prstGeom prst="rect">
            <a:avLst/>
          </a:prstGeom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4C1D07BC-DB33-C4ED-B065-993333B0B9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7763" y="941231"/>
            <a:ext cx="5015267" cy="1619207"/>
          </a:xfrm>
        </p:spPr>
        <p:txBody>
          <a:bodyPr/>
          <a:lstStyle/>
          <a:p>
            <a:br>
              <a:rPr lang="nl-NL" dirty="0">
                <a:solidFill>
                  <a:schemeClr val="bg1"/>
                </a:solidFill>
              </a:rPr>
            </a:br>
            <a:r>
              <a:rPr lang="nl-NL" dirty="0">
                <a:solidFill>
                  <a:schemeClr val="bg1"/>
                </a:solidFill>
              </a:rPr>
              <a:t>We zijn er</a:t>
            </a:r>
            <a:endParaRPr lang="en-NL" dirty="0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90FDECEA-3117-BB50-A76D-2A0EB3EA14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4" r="19584"/>
          <a:stretch/>
        </p:blipFill>
        <p:spPr>
          <a:xfrm>
            <a:off x="6061105" y="0"/>
            <a:ext cx="6261101" cy="6858000"/>
          </a:xfrm>
          <a:prstGeom prst="rect">
            <a:avLst/>
          </a:prstGeom>
        </p:spPr>
      </p:pic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17AC123-2CF5-6D06-8106-62B008110D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052" y="2773773"/>
            <a:ext cx="5029935" cy="3656502"/>
          </a:xfrm>
        </p:spPr>
        <p:txBody>
          <a:bodyPr vert="horz" lIns="91440" tIns="45720" rIns="91440" bIns="45720" numCol="1" spcCol="252000" rtlCol="0" anchor="t">
            <a:noAutofit/>
          </a:bodyPr>
          <a:lstStyle/>
          <a:p>
            <a:pPr marL="0" indent="0">
              <a:buNone/>
            </a:pPr>
            <a:endParaRPr lang="nl-NL" sz="2800" dirty="0"/>
          </a:p>
          <a:p>
            <a:pPr marL="0" indent="0">
              <a:buNone/>
            </a:pPr>
            <a:endParaRPr lang="nl-NL" sz="2800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4865CE0-0B93-86BB-2E08-47E76A960A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1490" y="1907371"/>
            <a:ext cx="927100" cy="787400"/>
          </a:xfrm>
          <a:prstGeom prst="rect">
            <a:avLst/>
          </a:prstGeom>
        </p:spPr>
      </p:pic>
      <p:sp>
        <p:nvSpPr>
          <p:cNvPr id="8" name="Tijdelijke aanduiding voor tekst 3">
            <a:extLst>
              <a:ext uri="{FF2B5EF4-FFF2-40B4-BE49-F238E27FC236}">
                <a16:creationId xmlns:a16="http://schemas.microsoft.com/office/drawing/2014/main" id="{4F29B0B7-4577-F183-B081-9651816C3CF6}"/>
              </a:ext>
            </a:extLst>
          </p:cNvPr>
          <p:cNvSpPr txBox="1">
            <a:spLocks/>
          </p:cNvSpPr>
          <p:nvPr/>
        </p:nvSpPr>
        <p:spPr>
          <a:xfrm>
            <a:off x="617762" y="2953560"/>
            <a:ext cx="5015267" cy="2963209"/>
          </a:xfrm>
          <a:prstGeom prst="rect">
            <a:avLst/>
          </a:prstGeom>
        </p:spPr>
        <p:txBody>
          <a:bodyPr vert="horz" lIns="91440" tIns="45720" rIns="91440" bIns="45720" numCol="1" spcCol="252000" rtlCol="0" anchor="t">
            <a:noAutofit/>
          </a:bodyPr>
          <a:lstStyle>
            <a:lvl1pPr marL="457200" indent="-457200" algn="l" defTabSz="914400" rtl="0" eaLnBrk="1" fontAlgn="base" latinLnBrk="0" hangingPunct="1">
              <a:lnSpc>
                <a:spcPct val="100000"/>
              </a:lnSpc>
              <a:spcBef>
                <a:spcPts val="576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indent="-457200" algn="l" defTabSz="914400" rtl="0" eaLnBrk="1" fontAlgn="base" latinLnBrk="0" hangingPunct="1">
              <a:lnSpc>
                <a:spcPct val="100000"/>
              </a:lnSpc>
              <a:spcBef>
                <a:spcPts val="576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457200" indent="-457200" algn="l" defTabSz="914400" rtl="0" eaLnBrk="1" fontAlgn="base" latinLnBrk="0" hangingPunct="1">
              <a:lnSpc>
                <a:spcPct val="100000"/>
              </a:lnSpc>
              <a:spcBef>
                <a:spcPts val="57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457200" indent="-457200" algn="l" defTabSz="914400" rtl="0" eaLnBrk="1" fontAlgn="base" latinLnBrk="0" hangingPunct="1">
              <a:lnSpc>
                <a:spcPct val="100000"/>
              </a:lnSpc>
              <a:spcBef>
                <a:spcPts val="576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457200" indent="-457200" algn="l" defTabSz="914400" rtl="0" eaLnBrk="1" fontAlgn="base" latinLnBrk="0" hangingPunct="1">
              <a:lnSpc>
                <a:spcPct val="100000"/>
              </a:lnSpc>
              <a:spcBef>
                <a:spcPts val="576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b="1" dirty="0"/>
              <a:t>Met noodhulp </a:t>
            </a:r>
            <a:r>
              <a:rPr lang="nl-NL" dirty="0"/>
              <a:t>op het gebied van voedsel, water en hygiëne.</a:t>
            </a:r>
            <a:br>
              <a:rPr lang="nl-NL" dirty="0"/>
            </a:br>
            <a:br>
              <a:rPr lang="nl-NL" dirty="0"/>
            </a:br>
            <a:r>
              <a:rPr lang="nl-NL" b="1" dirty="0"/>
              <a:t>Met wederopbouw </a:t>
            </a:r>
            <a:r>
              <a:rPr lang="nl-NL" dirty="0"/>
              <a:t>door huizen, scholen en (water) infrastructuren te herstellen</a:t>
            </a:r>
            <a:endParaRPr lang="en-NL" sz="2400" dirty="0">
              <a:latin typeface="Roboto"/>
              <a:ea typeface="Roboto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8650466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fbeelding 17" descr="Afbeelding met rood, speler&#10;&#10;Automatisch gegenereerde beschrijving">
            <a:extLst>
              <a:ext uri="{FF2B5EF4-FFF2-40B4-BE49-F238E27FC236}">
                <a16:creationId xmlns:a16="http://schemas.microsoft.com/office/drawing/2014/main" id="{39D87789-302B-8D05-4F08-EF0973206B3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9444" y="5529505"/>
            <a:ext cx="2810405" cy="590185"/>
          </a:xfrm>
          <a:prstGeom prst="rect">
            <a:avLst/>
          </a:prstGeom>
        </p:spPr>
      </p:pic>
      <p:sp>
        <p:nvSpPr>
          <p:cNvPr id="5" name="Titel 2">
            <a:extLst>
              <a:ext uri="{FF2B5EF4-FFF2-40B4-BE49-F238E27FC236}">
                <a16:creationId xmlns:a16="http://schemas.microsoft.com/office/drawing/2014/main" id="{5D792569-D120-D625-3A03-446B2F9ECB3D}"/>
              </a:ext>
            </a:extLst>
          </p:cNvPr>
          <p:cNvSpPr txBox="1">
            <a:spLocks/>
          </p:cNvSpPr>
          <p:nvPr/>
        </p:nvSpPr>
        <p:spPr>
          <a:xfrm>
            <a:off x="5754729" y="475786"/>
            <a:ext cx="5946039" cy="25140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nl-NL" sz="2100" dirty="0">
                <a:solidFill>
                  <a:schemeClr val="tx2"/>
                </a:solidFill>
              </a:rPr>
              <a:t>‘Dit is een enorme slag voor mensen in Syrië. </a:t>
            </a:r>
            <a:br>
              <a:rPr lang="nl-NL" sz="2100" dirty="0">
                <a:solidFill>
                  <a:schemeClr val="tx2"/>
                </a:solidFill>
              </a:rPr>
            </a:br>
            <a:r>
              <a:rPr lang="nl-NL" sz="2100" dirty="0">
                <a:solidFill>
                  <a:schemeClr val="tx2"/>
                </a:solidFill>
              </a:rPr>
              <a:t>Veel basisvoorzieningen stonden voor de aardbevingen al op instorten. Het winterse weer maakt de situatie nu extra dramatisch.’</a:t>
            </a:r>
          </a:p>
          <a:p>
            <a:endParaRPr lang="nl-NL" sz="2100" dirty="0">
              <a:solidFill>
                <a:schemeClr val="tx2"/>
              </a:solidFill>
            </a:endParaRPr>
          </a:p>
          <a:p>
            <a:r>
              <a:rPr lang="nl-NL" sz="1600" dirty="0">
                <a:solidFill>
                  <a:schemeClr val="tx2"/>
                </a:solidFill>
              </a:rPr>
              <a:t> 	                Marjanne van Vliet – Landendirecteur Syrië</a:t>
            </a:r>
            <a:endParaRPr lang="en-NL" sz="1600" dirty="0">
              <a:solidFill>
                <a:schemeClr val="tx2"/>
              </a:solidFill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5C050ECA-E918-509B-FE97-0DCD483316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95" y="0"/>
            <a:ext cx="1832468" cy="113275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6CC7E9A-A772-9A9B-7B7A-5079E552401E}"/>
              </a:ext>
            </a:extLst>
          </p:cNvPr>
          <p:cNvSpPr txBox="1">
            <a:spLocks/>
          </p:cNvSpPr>
          <p:nvPr/>
        </p:nvSpPr>
        <p:spPr>
          <a:xfrm>
            <a:off x="8027208" y="4343966"/>
            <a:ext cx="4164792" cy="25140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pPr algn="ctr"/>
            <a:r>
              <a:rPr lang="nl-NL" sz="3200" dirty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Helpt u mee? </a:t>
            </a:r>
            <a:br>
              <a:rPr lang="nl-NL" sz="3200" dirty="0">
                <a:solidFill>
                  <a:schemeClr val="tx1"/>
                </a:solidFill>
                <a:latin typeface="Roboto"/>
                <a:ea typeface="Roboto"/>
                <a:cs typeface="Roboto"/>
              </a:rPr>
            </a:br>
            <a:r>
              <a:rPr lang="nl-NL" sz="3200" dirty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Hartelijk dank!</a:t>
            </a:r>
            <a:endParaRPr lang="en-US" sz="3200" dirty="0">
              <a:solidFill>
                <a:schemeClr val="tx1"/>
              </a:solidFill>
              <a:latin typeface="Roboto"/>
              <a:ea typeface="Roboto"/>
              <a:cs typeface="Roboto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1A65D1B-8B79-F9E9-3D0F-3C1DBA9D2B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9" t="5707" r="4932" b="3368"/>
          <a:stretch/>
        </p:blipFill>
        <p:spPr>
          <a:xfrm>
            <a:off x="5510074" y="4343966"/>
            <a:ext cx="2517134" cy="2514034"/>
          </a:xfrm>
          <a:prstGeom prst="rect">
            <a:avLst/>
          </a:prstGeom>
        </p:spPr>
      </p:pic>
      <p:pic>
        <p:nvPicPr>
          <p:cNvPr id="8" name="Afbeelding 7" descr="Afbeelding met buitenshuis, grond, persoon, militair voertuig&#10;&#10;Automatisch gegenereerde beschrijving">
            <a:extLst>
              <a:ext uri="{FF2B5EF4-FFF2-40B4-BE49-F238E27FC236}">
                <a16:creationId xmlns:a16="http://schemas.microsoft.com/office/drawing/2014/main" id="{980CE5CD-E7F6-2BAF-6E31-59C7CF1138D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9" r="17017"/>
          <a:stretch/>
        </p:blipFill>
        <p:spPr>
          <a:xfrm>
            <a:off x="0" y="0"/>
            <a:ext cx="5510074" cy="6878115"/>
          </a:xfrm>
          <a:prstGeom prst="rect">
            <a:avLst/>
          </a:prstGeom>
        </p:spPr>
      </p:pic>
      <p:sp>
        <p:nvSpPr>
          <p:cNvPr id="10" name="Titel 2">
            <a:extLst>
              <a:ext uri="{FF2B5EF4-FFF2-40B4-BE49-F238E27FC236}">
                <a16:creationId xmlns:a16="http://schemas.microsoft.com/office/drawing/2014/main" id="{F9F39622-5A05-C223-5DE5-4ACB221FEA1A}"/>
              </a:ext>
            </a:extLst>
          </p:cNvPr>
          <p:cNvSpPr txBox="1">
            <a:spLocks/>
          </p:cNvSpPr>
          <p:nvPr/>
        </p:nvSpPr>
        <p:spPr>
          <a:xfrm>
            <a:off x="5754730" y="3356990"/>
            <a:ext cx="5946039" cy="6391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nl-NL" sz="2000" dirty="0">
                <a:solidFill>
                  <a:schemeClr val="tx2"/>
                </a:solidFill>
              </a:rPr>
              <a:t>Lees meer over ons werk in Syrië op zoa.nl/</a:t>
            </a:r>
            <a:r>
              <a:rPr lang="nl-NL" sz="2000" dirty="0" err="1">
                <a:solidFill>
                  <a:schemeClr val="tx2"/>
                </a:solidFill>
              </a:rPr>
              <a:t>syrie</a:t>
            </a:r>
            <a:endParaRPr lang="en-NL" sz="2000" dirty="0">
              <a:solidFill>
                <a:schemeClr val="tx2"/>
              </a:solidFill>
            </a:endParaRPr>
          </a:p>
        </p:txBody>
      </p:sp>
      <p:cxnSp>
        <p:nvCxnSpPr>
          <p:cNvPr id="12" name="Verbindingslijn: gekromd 11">
            <a:extLst>
              <a:ext uri="{FF2B5EF4-FFF2-40B4-BE49-F238E27FC236}">
                <a16:creationId xmlns:a16="http://schemas.microsoft.com/office/drawing/2014/main" id="{7D830708-C215-314E-E584-A984F05BA664}"/>
              </a:ext>
            </a:extLst>
          </p:cNvPr>
          <p:cNvCxnSpPr>
            <a:cxnSpLocks/>
          </p:cNvCxnSpPr>
          <p:nvPr/>
        </p:nvCxnSpPr>
        <p:spPr>
          <a:xfrm rot="10800000" flipV="1">
            <a:off x="8414785" y="3996179"/>
            <a:ext cx="649319" cy="611331"/>
          </a:xfrm>
          <a:prstGeom prst="curvedConnector3">
            <a:avLst>
              <a:gd name="adj1" fmla="val 50000"/>
            </a:avLst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0778412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1_Kantoorthema">
  <a:themeElements>
    <a:clrScheme name="ZOA">
      <a:dk1>
        <a:srgbClr val="000000"/>
      </a:dk1>
      <a:lt1>
        <a:srgbClr val="FFFFFF"/>
      </a:lt1>
      <a:dk2>
        <a:srgbClr val="000000"/>
      </a:dk2>
      <a:lt2>
        <a:srgbClr val="E3022E"/>
      </a:lt2>
      <a:accent1>
        <a:srgbClr val="E3022E"/>
      </a:accent1>
      <a:accent2>
        <a:srgbClr val="C0E1D7"/>
      </a:accent2>
      <a:accent3>
        <a:srgbClr val="ECE8E1"/>
      </a:accent3>
      <a:accent4>
        <a:srgbClr val="C1C0A3"/>
      </a:accent4>
      <a:accent5>
        <a:srgbClr val="E1F0EC"/>
      </a:accent5>
      <a:accent6>
        <a:srgbClr val="8CB9C7"/>
      </a:accent6>
      <a:hlink>
        <a:srgbClr val="E3022E"/>
      </a:hlink>
      <a:folHlink>
        <a:srgbClr val="3C3C3B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B8C7479606C3F488746E8A1893645EB" ma:contentTypeVersion="17" ma:contentTypeDescription="Create a new document." ma:contentTypeScope="" ma:versionID="d4060b82c31906aa5d57316ed10d65aa">
  <xsd:schema xmlns:xsd="http://www.w3.org/2001/XMLSchema" xmlns:xs="http://www.w3.org/2001/XMLSchema" xmlns:p="http://schemas.microsoft.com/office/2006/metadata/properties" xmlns:ns2="0d9a669c-592d-416a-b0f4-427f55dd675f" xmlns:ns3="15c70269-0d87-4d0f-87a5-24901ae0b22a" targetNamespace="http://schemas.microsoft.com/office/2006/metadata/properties" ma:root="true" ma:fieldsID="1fd80dc800a7b05ddfcdacab18bbc9b7" ns2:_="" ns3:_="">
    <xsd:import namespace="0d9a669c-592d-416a-b0f4-427f55dd675f"/>
    <xsd:import namespace="15c70269-0d87-4d0f-87a5-24901ae0b22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9a669c-592d-416a-b0f4-427f55dd67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beecc9f0-76e5-480f-8461-77bca5fbcde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c70269-0d87-4d0f-87a5-24901ae0b22a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24e95ed0-6824-4d15-8e61-bb041f792a9f}" ma:internalName="TaxCatchAll" ma:showField="CatchAllData" ma:web="15c70269-0d87-4d0f-87a5-24901ae0b22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15c70269-0d87-4d0f-87a5-24901ae0b22a">
      <UserInfo>
        <DisplayName>Agaath de Weerd  - ZOA Netherlands</DisplayName>
        <AccountId>54</AccountId>
        <AccountType/>
      </UserInfo>
      <UserInfo>
        <DisplayName>Janneke  Buitenhuis - ZOA Netherlands</DisplayName>
        <AccountId>1197</AccountId>
        <AccountType/>
      </UserInfo>
      <UserInfo>
        <DisplayName>Sharon Blokhuis - ZOA Netherlands</DisplayName>
        <AccountId>23</AccountId>
        <AccountType/>
      </UserInfo>
    </SharedWithUsers>
    <TaxCatchAll xmlns="15c70269-0d87-4d0f-87a5-24901ae0b22a" xsi:nil="true"/>
    <lcf76f155ced4ddcb4097134ff3c332f xmlns="0d9a669c-592d-416a-b0f4-427f55dd675f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9EC8967-93C4-4307-B129-75FD2DECBC8E}">
  <ds:schemaRefs>
    <ds:schemaRef ds:uri="0d9a669c-592d-416a-b0f4-427f55dd675f"/>
    <ds:schemaRef ds:uri="15c70269-0d87-4d0f-87a5-24901ae0b22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2531407F-2B09-4574-838E-A7AE39A9422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9A09306-AE0C-4605-BBAF-035A7A7C1F23}">
  <ds:schemaRefs>
    <ds:schemaRef ds:uri="http://schemas.microsoft.com/office/2006/metadata/properties"/>
    <ds:schemaRef ds:uri="http://schemas.microsoft.com/office/infopath/2007/PartnerControls"/>
    <ds:schemaRef ds:uri="15c70269-0d87-4d0f-87a5-24901ae0b22a"/>
    <ds:schemaRef ds:uri="0d9a669c-592d-416a-b0f4-427f55dd675f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621</TotalTime>
  <Words>139</Words>
  <Application>Microsoft Office PowerPoint</Application>
  <PresentationFormat>Widescreen</PresentationFormat>
  <Paragraphs>9</Paragraphs>
  <Slides>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1_Kantoorthema</vt:lpstr>
      <vt:lpstr>PowerPoint Presentation</vt:lpstr>
      <vt:lpstr>PowerPoint Presentation</vt:lpstr>
      <vt:lpstr> We zijn er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Mogen we even wat van uw tijd?</dc:title>
  <dc:creator>Jaco Treffers - ZOA Netherlands</dc:creator>
  <cp:lastModifiedBy>Janneke  Buitenhuis - ZOA Netherlands</cp:lastModifiedBy>
  <cp:revision>148</cp:revision>
  <cp:lastPrinted>2023-01-07T06:58:57Z</cp:lastPrinted>
  <dcterms:created xsi:type="dcterms:W3CDTF">2023-01-06T08:20:53Z</dcterms:created>
  <dcterms:modified xsi:type="dcterms:W3CDTF">2023-03-23T14:42:57Z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0x0101004B8C7479606C3F488746E8A1893645EB</vt:lpwstr>
  </property>
  <property fmtid="{D5CDD505-2E9C-101B-9397-08002B2CF9AE}" pid="3" name="MediaServiceImageTags">
    <vt:lpwstr/>
  </property>
</Properties>
</file>